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notesMasterIdLst>
    <p:notesMasterId r:id="rId20"/>
  </p:notesMasterIdLst>
  <p:sldIdLst>
    <p:sldId id="256" r:id="rId2"/>
    <p:sldId id="303" r:id="rId3"/>
    <p:sldId id="305" r:id="rId4"/>
    <p:sldId id="306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314" r:id="rId13"/>
    <p:sldId id="315" r:id="rId14"/>
    <p:sldId id="316" r:id="rId15"/>
    <p:sldId id="317" r:id="rId16"/>
    <p:sldId id="318" r:id="rId17"/>
    <p:sldId id="319" r:id="rId18"/>
    <p:sldId id="320" r:id="rId19"/>
  </p:sldIdLst>
  <p:sldSz cx="9144000" cy="6858000" type="screen4x3"/>
  <p:notesSz cx="7315200" cy="96012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89" autoAdjust="0"/>
    <p:restoredTop sz="81906" autoAdjust="0"/>
  </p:normalViewPr>
  <p:slideViewPr>
    <p:cSldViewPr snapToGrid="0" snapToObjects="1">
      <p:cViewPr varScale="1">
        <p:scale>
          <a:sx n="63" d="100"/>
          <a:sy n="63" d="100"/>
        </p:scale>
        <p:origin x="33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Islam, Md Shihabul" userId="14dc4bdb-183c-42e5-90ae-4ea9292d26d8" providerId="ADAL" clId="{87492EE1-2C93-3A43-8D4B-902AAB802DE7}"/>
    <pc:docChg chg="modSld">
      <pc:chgData name="Islam, Md Shihabul" userId="14dc4bdb-183c-42e5-90ae-4ea9292d26d8" providerId="ADAL" clId="{87492EE1-2C93-3A43-8D4B-902AAB802DE7}" dt="2019-01-10T19:29:45.693" v="3" actId="18331"/>
      <pc:docMkLst>
        <pc:docMk/>
      </pc:docMkLst>
      <pc:sldChg chg="modSp">
        <pc:chgData name="Islam, Md Shihabul" userId="14dc4bdb-183c-42e5-90ae-4ea9292d26d8" providerId="ADAL" clId="{87492EE1-2C93-3A43-8D4B-902AAB802DE7}" dt="2019-01-10T19:28:14.131" v="2" actId="18331"/>
        <pc:sldMkLst>
          <pc:docMk/>
          <pc:sldMk cId="2842945824" sldId="308"/>
        </pc:sldMkLst>
        <pc:picChg chg="mod">
          <ac:chgData name="Islam, Md Shihabul" userId="14dc4bdb-183c-42e5-90ae-4ea9292d26d8" providerId="ADAL" clId="{87492EE1-2C93-3A43-8D4B-902AAB802DE7}" dt="2019-01-10T19:28:14.131" v="2" actId="18331"/>
          <ac:picMkLst>
            <pc:docMk/>
            <pc:sldMk cId="2842945824" sldId="308"/>
            <ac:picMk id="4" creationId="{00000000-0000-0000-0000-000000000000}"/>
          </ac:picMkLst>
        </pc:picChg>
      </pc:sldChg>
      <pc:sldChg chg="modSp">
        <pc:chgData name="Islam, Md Shihabul" userId="14dc4bdb-183c-42e5-90ae-4ea9292d26d8" providerId="ADAL" clId="{87492EE1-2C93-3A43-8D4B-902AAB802DE7}" dt="2019-01-10T19:29:45.693" v="3" actId="18331"/>
        <pc:sldMkLst>
          <pc:docMk/>
          <pc:sldMk cId="3454598115" sldId="311"/>
        </pc:sldMkLst>
        <pc:picChg chg="mod">
          <ac:chgData name="Islam, Md Shihabul" userId="14dc4bdb-183c-42e5-90ae-4ea9292d26d8" providerId="ADAL" clId="{87492EE1-2C93-3A43-8D4B-902AAB802DE7}" dt="2019-01-10T19:29:45.693" v="3" actId="18331"/>
          <ac:picMkLst>
            <pc:docMk/>
            <pc:sldMk cId="3454598115" sldId="311"/>
            <ac:picMk id="7" creationId="{00000000-0000-0000-0000-000000000000}"/>
          </ac:picMkLst>
        </pc:picChg>
      </pc:sldChg>
    </pc:docChg>
  </pc:docChgLst>
</pc:chgInfo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CD208448-EA90-48C3-9EBA-9752339ACEF4}" type="datetimeFigureOut">
              <a:rPr lang="en-US"/>
              <a:pPr>
                <a:defRPr/>
              </a:pPr>
              <a:t>1/11/19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fld id="{ABC2C3F8-920C-4239-9891-79F2271E80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331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3315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D3F77F84-EBF5-4DC2-873D-49BD8B121CCF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2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15363" name="Slide Number Placeholder 3"/>
          <p:cNvSpPr>
            <a:spLocks noGrp="1"/>
          </p:cNvSpPr>
          <p:nvPr>
            <p:ph type="sldNum" sz="quarter" idx="5"/>
          </p:nvPr>
        </p:nvSpPr>
        <p:spPr bwMode="auto"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712E80AE-A2D3-45AA-9282-165AD6710FE8}" type="slidenum">
              <a:rPr lang="en-US">
                <a:cs typeface="Arial" charset="0"/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</a:t>
            </a:fld>
            <a:endParaRPr lang="en-US">
              <a:cs typeface="Arial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ABC2C3F8-920C-4239-9891-79F2271E8033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7475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9"/>
          <p:cNvGrpSpPr>
            <a:grpSpLocks/>
          </p:cNvGrpSpPr>
          <p:nvPr/>
        </p:nvGrpSpPr>
        <p:grpSpPr bwMode="auto">
          <a:xfrm>
            <a:off x="2249488" y="3402013"/>
            <a:ext cx="5372100" cy="2058987"/>
            <a:chOff x="914400" y="3657600"/>
            <a:chExt cx="7162800" cy="2059641"/>
          </a:xfrm>
        </p:grpSpPr>
        <p:sp>
          <p:nvSpPr>
            <p:cNvPr id="5" name="Rectangle 10"/>
            <p:cNvSpPr/>
            <p:nvPr/>
          </p:nvSpPr>
          <p:spPr>
            <a:xfrm>
              <a:off x="914400" y="3657600"/>
              <a:ext cx="7162800" cy="1295811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6" name="Rectangle 11"/>
            <p:cNvSpPr/>
            <p:nvPr/>
          </p:nvSpPr>
          <p:spPr>
            <a:xfrm>
              <a:off x="914400" y="5069335"/>
              <a:ext cx="7162800" cy="647906"/>
            </a:xfrm>
            <a:prstGeom prst="rect">
              <a:avLst/>
            </a:prstGeom>
            <a:noFill/>
            <a:ln w="12700">
              <a:solidFill>
                <a:srgbClr val="2955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7" name="Rectangle 12"/>
            <p:cNvSpPr/>
            <p:nvPr/>
          </p:nvSpPr>
          <p:spPr>
            <a:xfrm>
              <a:off x="914400" y="3657600"/>
              <a:ext cx="228600" cy="1295811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  <p:sp>
          <p:nvSpPr>
            <p:cNvPr id="8" name="Rectangle 13"/>
            <p:cNvSpPr/>
            <p:nvPr/>
          </p:nvSpPr>
          <p:spPr>
            <a:xfrm>
              <a:off x="914400" y="5069335"/>
              <a:ext cx="228600" cy="647906"/>
            </a:xfrm>
            <a:prstGeom prst="rect">
              <a:avLst/>
            </a:prstGeom>
            <a:solidFill>
              <a:srgbClr val="2955A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350"/>
            </a:p>
          </p:txBody>
        </p:sp>
      </p:grpSp>
      <p:sp>
        <p:nvSpPr>
          <p:cNvPr id="15" name="Title 1"/>
          <p:cNvSpPr>
            <a:spLocks noGrp="1"/>
          </p:cNvSpPr>
          <p:nvPr>
            <p:ph type="ctrTitle"/>
          </p:nvPr>
        </p:nvSpPr>
        <p:spPr>
          <a:xfrm>
            <a:off x="2629775" y="3616586"/>
            <a:ext cx="4611655" cy="803564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lang="en-US" sz="3000" b="1" kern="1200" baseline="0" dirty="0" smtClean="0">
                <a:solidFill>
                  <a:srgbClr val="2955A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2629775" y="4998325"/>
            <a:ext cx="4220429" cy="278892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/>
            </a:lvl1pPr>
            <a:lvl3pPr marL="685800" indent="0">
              <a:buNone/>
              <a:defRPr/>
            </a:lvl3pPr>
            <a:lvl5pPr marL="1371600" indent="0" algn="l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22859C-89A0-4C1D-B3B9-DD0F9998A67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C01FE8-1818-4A56-B30A-CCD984F456E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4CB3A4-4A00-44DB-9BF1-EB2CA51DEF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754BC4-0553-463F-B622-46053397F1DF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1CD291-EBF4-47B8-BDB1-CD835FFC1B3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0CF714-F625-4053-9B06-9C6DF9A769BA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79DFBFE-FF7D-4FA1-B21A-29DE57699197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a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92288" y="187325"/>
            <a:ext cx="5551487" cy="667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hyperlink" Target="https://creativecommons.org/licenses/by/4.0/" TargetMode="Externa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20050" y="6329363"/>
            <a:ext cx="4953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FB267019-40B7-405C-98B7-75F3216AFF79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1027" name="Title Placeholder 6"/>
          <p:cNvSpPr>
            <a:spLocks noGrp="1"/>
          </p:cNvSpPr>
          <p:nvPr>
            <p:ph type="title"/>
          </p:nvPr>
        </p:nvSpPr>
        <p:spPr bwMode="auto">
          <a:xfrm>
            <a:off x="628650" y="457200"/>
            <a:ext cx="5686425" cy="1101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8" name="Text Placeholder 3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483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</a:t>
            </a:r>
          </a:p>
          <a:p>
            <a:pPr lvl="0"/>
            <a:r>
              <a:rPr lang="en-US"/>
              <a:t>aster text styles</a:t>
            </a:r>
          </a:p>
          <a:p>
            <a:pPr lvl="1"/>
            <a:r>
              <a:rPr lang="en-US"/>
              <a:t>Second levelThird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90488"/>
            <a:ext cx="138113" cy="276225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lIns="68580" tIns="34290" rIns="68580" bIns="34290" anchor="ctr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350">
              <a:latin typeface="+mn-lt"/>
              <a:cs typeface="+mn-cs"/>
            </a:endParaRPr>
          </a:p>
        </p:txBody>
      </p:sp>
      <p:pic>
        <p:nvPicPr>
          <p:cNvPr id="1030" name="Picture 2" descr="reative Commons License"/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8113" y="6402388"/>
            <a:ext cx="838200" cy="292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3"/>
          <p:cNvSpPr>
            <a:spLocks noChangeArrowheads="1"/>
          </p:cNvSpPr>
          <p:nvPr userDrawn="1"/>
        </p:nvSpPr>
        <p:spPr bwMode="auto">
          <a:xfrm>
            <a:off x="976313" y="6415088"/>
            <a:ext cx="5700712" cy="246062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wrap="none" anchor="ctr">
            <a:spAutoFit/>
          </a:bodyPr>
          <a:lstStyle/>
          <a:p>
            <a:pPr defTabSz="914400" eaLnBrk="0" hangingPunct="0">
              <a:defRPr/>
            </a:pPr>
            <a:r>
              <a:rPr lang="x-none" altLang="x-none" sz="1000" dirty="0">
                <a:cs typeface="+mn-cs"/>
              </a:rPr>
              <a:t>  This document is licensed with a </a:t>
            </a:r>
            <a:r>
              <a:rPr lang="x-none" altLang="x-none" sz="1000" dirty="0">
                <a:cs typeface="+mn-cs"/>
                <a:hlinkClick r:id="rId12"/>
              </a:rPr>
              <a:t>Creative Commons Attribution 4.0 International License</a:t>
            </a:r>
            <a:r>
              <a:rPr lang="x-none" altLang="x-none" sz="1000" dirty="0">
                <a:cs typeface="+mn-cs"/>
              </a:rPr>
              <a:t> ©2017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7" r:id="rId9"/>
  </p:sldLayoutIdLst>
  <p:txStyles>
    <p:titleStyle>
      <a:lvl1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2pPr>
      <a:lvl3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3pPr>
      <a:lvl4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4pPr>
      <a:lvl5pPr algn="l" defTabSz="685800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5pPr>
      <a:lvl6pPr marL="4572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6pPr>
      <a:lvl7pPr marL="9144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7pPr>
      <a:lvl8pPr marL="13716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8pPr>
      <a:lvl9pPr marL="1828800" algn="l" defTabSz="685800" rtl="0" fontAlgn="base">
        <a:lnSpc>
          <a:spcPct val="90000"/>
        </a:lnSpc>
        <a:spcBef>
          <a:spcPct val="0"/>
        </a:spcBef>
        <a:spcAft>
          <a:spcPct val="0"/>
        </a:spcAft>
        <a:defRPr sz="3300">
          <a:solidFill>
            <a:schemeClr val="tx1"/>
          </a:solidFill>
          <a:latin typeface="Calibri Light" pitchFamily="34" charset="0"/>
        </a:defRPr>
      </a:lvl9pPr>
    </p:titleStyle>
    <p:bodyStyle>
      <a:lvl1pPr marL="171450" indent="-171450" algn="l" defTabSz="685800" rtl="0" eaLnBrk="0" fontAlgn="base" hangingPunct="0">
        <a:lnSpc>
          <a:spcPct val="90000"/>
        </a:lnSpc>
        <a:spcBef>
          <a:spcPts val="750"/>
        </a:spcBef>
        <a:spcAft>
          <a:spcPct val="0"/>
        </a:spcAft>
        <a:buFont typeface="Arial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0" fontAlgn="base" hangingPunct="0">
        <a:lnSpc>
          <a:spcPct val="90000"/>
        </a:lnSpc>
        <a:spcBef>
          <a:spcPts val="375"/>
        </a:spcBef>
        <a:spcAft>
          <a:spcPct val="0"/>
        </a:spcAft>
        <a:buFont typeface="Arial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rtualbox.org/wiki/Downloads" TargetMode="External"/><Relationship Id="rId2" Type="http://schemas.openxmlformats.org/officeDocument/2006/relationships/hyperlink" Target="https://www.ubuntu.com/download/desktop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wnload.virtualbox.org/virtualbox/5.1.26/VirtualBox-5.1.26-117224-OSX.dmg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0488" y="3616325"/>
            <a:ext cx="4611687" cy="803275"/>
          </a:xfrm>
        </p:spPr>
        <p:txBody>
          <a:bodyPr rtlCol="0"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br>
              <a:rPr sz="3300" dirty="0"/>
            </a:br>
            <a:br>
              <a:rPr sz="3300" dirty="0"/>
            </a:br>
            <a:r>
              <a:rPr sz="3300" dirty="0"/>
              <a:t>Virtual Machine </a:t>
            </a:r>
            <a:endParaRPr dirty="0"/>
          </a:p>
        </p:txBody>
      </p:sp>
      <p:sp>
        <p:nvSpPr>
          <p:cNvPr id="12290" name="Subtitle 2"/>
          <p:cNvSpPr>
            <a:spLocks noGrp="1"/>
          </p:cNvSpPr>
          <p:nvPr>
            <p:ph type="body" sz="quarter" idx="13"/>
          </p:nvPr>
        </p:nvSpPr>
        <p:spPr>
          <a:xfrm>
            <a:off x="2630488" y="4999038"/>
            <a:ext cx="4219575" cy="277812"/>
          </a:xfrm>
        </p:spPr>
        <p:txBody>
          <a:bodyPr/>
          <a:lstStyle/>
          <a:p>
            <a:pPr eaLnBrk="1" hangingPunct="1"/>
            <a:r>
              <a:rPr lang="en-US" sz="2000" b="1" dirty="0">
                <a:solidFill>
                  <a:srgbClr val="2F5597"/>
                </a:solidFill>
              </a:rPr>
              <a:t>Installation Guide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0445" y="2057380"/>
            <a:ext cx="4004212" cy="32047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dirty="0"/>
              <a:t>Installation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altLang="zh-CN" dirty="0"/>
              <a:t>Setup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prefer</a:t>
            </a:r>
          </a:p>
          <a:p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2089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0445" y="2057380"/>
            <a:ext cx="4176740" cy="32392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altLang="zh-CN" dirty="0"/>
              <a:t>Finally,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shown.</a:t>
            </a:r>
          </a:p>
          <a:p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Settings,</a:t>
            </a:r>
            <a:r>
              <a:rPr lang="zh-CN" altLang="en-US" dirty="0"/>
              <a:t> </a:t>
            </a:r>
            <a:r>
              <a:rPr lang="en-US" altLang="zh-CN" dirty="0"/>
              <a:t>then</a:t>
            </a:r>
            <a:r>
              <a:rPr lang="zh-CN" altLang="en-US" dirty="0"/>
              <a:t> </a:t>
            </a:r>
            <a:r>
              <a:rPr lang="en-US" altLang="zh-CN" dirty="0"/>
              <a:t>Display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00677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81358" y="2173365"/>
            <a:ext cx="4021101" cy="2979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3132383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3414303" cy="2587960"/>
          </a:xfrm>
        </p:spPr>
        <p:txBody>
          <a:bodyPr>
            <a:noAutofit/>
          </a:bodyPr>
          <a:lstStyle/>
          <a:p>
            <a:r>
              <a:rPr lang="en-US" altLang="zh-CN" dirty="0"/>
              <a:t>Increase</a:t>
            </a:r>
            <a:r>
              <a:rPr lang="zh-CN" altLang="en-US" dirty="0"/>
              <a:t> </a:t>
            </a:r>
            <a:r>
              <a:rPr lang="en-US" altLang="zh-CN" dirty="0"/>
              <a:t>Video</a:t>
            </a:r>
            <a:r>
              <a:rPr lang="zh-CN" altLang="en-US" dirty="0"/>
              <a:t> </a:t>
            </a:r>
            <a:r>
              <a:rPr lang="en-US" altLang="zh-CN" dirty="0"/>
              <a:t>Memory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128</a:t>
            </a:r>
            <a:r>
              <a:rPr lang="zh-CN" altLang="en-US" dirty="0"/>
              <a:t> </a:t>
            </a:r>
            <a:r>
              <a:rPr lang="en-US" altLang="zh-CN" dirty="0"/>
              <a:t>MB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Enable</a:t>
            </a:r>
            <a:r>
              <a:rPr lang="zh-CN" altLang="en-US" dirty="0"/>
              <a:t> </a:t>
            </a:r>
            <a:r>
              <a:rPr lang="en-US" altLang="zh-CN" dirty="0"/>
              <a:t>3D</a:t>
            </a:r>
            <a:r>
              <a:rPr lang="zh-CN" altLang="en-US" dirty="0"/>
              <a:t> </a:t>
            </a:r>
            <a:r>
              <a:rPr lang="en-US" altLang="zh-CN" dirty="0"/>
              <a:t>Acceleration</a:t>
            </a:r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OK</a:t>
            </a:r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r>
              <a:rPr lang="zh-CN" altLang="en-US" dirty="0"/>
              <a:t> </a:t>
            </a: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570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2"/>
          <a:stretch/>
        </p:blipFill>
        <p:spPr>
          <a:xfrm>
            <a:off x="4760226" y="2213214"/>
            <a:ext cx="4142234" cy="3359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prompt</a:t>
            </a:r>
            <a:r>
              <a:rPr lang="zh-CN" altLang="en-US" dirty="0"/>
              <a:t> </a:t>
            </a:r>
            <a:r>
              <a:rPr lang="en-US" altLang="zh-CN" dirty="0"/>
              <a:t>out.</a:t>
            </a:r>
          </a:p>
          <a:p>
            <a:endParaRPr lang="en-US" dirty="0"/>
          </a:p>
          <a:p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Ubuntu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  <a:r>
              <a:rPr lang="zh-CN" altLang="en-US" dirty="0"/>
              <a:t> </a:t>
            </a:r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just</a:t>
            </a:r>
            <a:r>
              <a:rPr lang="zh-CN" altLang="en-US" dirty="0"/>
              <a:t> </a:t>
            </a:r>
            <a:r>
              <a:rPr lang="en-US" altLang="zh-CN" dirty="0"/>
              <a:t>download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Start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3320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70445" y="2057380"/>
            <a:ext cx="4297510" cy="33082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11662"/>
            <a:ext cx="2647618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going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window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image</a:t>
            </a:r>
          </a:p>
          <a:p>
            <a:endParaRPr lang="en-US" dirty="0"/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Ubuntu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2761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0444" y="2369048"/>
            <a:ext cx="4280257" cy="23237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Download</a:t>
            </a:r>
            <a:r>
              <a:rPr lang="zh-CN" altLang="en-US" dirty="0"/>
              <a:t> </a:t>
            </a:r>
            <a:r>
              <a:rPr lang="en-US" altLang="zh-CN" dirty="0"/>
              <a:t>update</a:t>
            </a:r>
            <a:r>
              <a:rPr lang="zh-CN" altLang="en-US" dirty="0"/>
              <a:t> </a:t>
            </a:r>
            <a:r>
              <a:rPr lang="en-US" altLang="zh-CN" dirty="0"/>
              <a:t>while</a:t>
            </a:r>
            <a:r>
              <a:rPr lang="zh-CN" altLang="en-US" dirty="0"/>
              <a:t> </a:t>
            </a:r>
            <a:r>
              <a:rPr lang="en-US" altLang="zh-CN" dirty="0"/>
              <a:t>installing</a:t>
            </a:r>
            <a:r>
              <a:rPr lang="zh-CN" altLang="en-US" dirty="0"/>
              <a:t> </a:t>
            </a:r>
            <a:r>
              <a:rPr lang="en-US" altLang="zh-CN" dirty="0"/>
              <a:t>Ubuntu.</a:t>
            </a:r>
          </a:p>
          <a:p>
            <a:endParaRPr lang="en-US" dirty="0"/>
          </a:p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one.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doesn’t</a:t>
            </a:r>
            <a:r>
              <a:rPr lang="zh-CN" altLang="en-US" dirty="0"/>
              <a:t> </a:t>
            </a:r>
            <a:r>
              <a:rPr lang="en-US" altLang="zh-CN" dirty="0"/>
              <a:t>matter.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0728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6709" y="2536166"/>
            <a:ext cx="4297510" cy="259337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5" y="1033493"/>
            <a:ext cx="2647618" cy="786926"/>
          </a:xfrm>
        </p:spPr>
        <p:txBody>
          <a:bodyPr>
            <a:normAutofit/>
          </a:bodyPr>
          <a:lstStyle/>
          <a:p>
            <a:r>
              <a:rPr lang="en-US" altLang="zh-CN" dirty="0"/>
              <a:t>Installation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5" y="2139351"/>
            <a:ext cx="3086499" cy="2817658"/>
          </a:xfrm>
        </p:spPr>
        <p:txBody>
          <a:bodyPr>
            <a:noAutofit/>
          </a:bodyPr>
          <a:lstStyle/>
          <a:p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setup,</a:t>
            </a:r>
            <a:r>
              <a:rPr lang="zh-CN" altLang="en-US" dirty="0"/>
              <a:t> </a:t>
            </a:r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‘Erase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install</a:t>
            </a:r>
            <a:r>
              <a:rPr lang="zh-CN" altLang="en-US" dirty="0"/>
              <a:t> </a:t>
            </a:r>
            <a:r>
              <a:rPr lang="en-US" altLang="zh-CN" dirty="0"/>
              <a:t>Ubuntu’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F0000"/>
                </a:solidFill>
              </a:rPr>
              <a:t>recommended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r>
              <a:rPr lang="en-US" altLang="zh-CN" dirty="0"/>
              <a:t>You</a:t>
            </a:r>
            <a:r>
              <a:rPr lang="zh-CN" altLang="en-US" dirty="0"/>
              <a:t> </a:t>
            </a:r>
            <a:r>
              <a:rPr lang="en-US" altLang="zh-CN" dirty="0"/>
              <a:t>may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‘Something</a:t>
            </a:r>
            <a:r>
              <a:rPr lang="zh-CN" altLang="en-US" dirty="0"/>
              <a:t> </a:t>
            </a:r>
            <a:r>
              <a:rPr lang="en-US" altLang="zh-CN" dirty="0"/>
              <a:t>else’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format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yourself.</a:t>
            </a:r>
          </a:p>
          <a:p>
            <a:r>
              <a:rPr lang="en-US" altLang="zh-CN" dirty="0"/>
              <a:t>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my</a:t>
            </a:r>
            <a:r>
              <a:rPr lang="zh-CN" altLang="en-US" dirty="0"/>
              <a:t> </a:t>
            </a:r>
            <a:r>
              <a:rPr lang="en-US" altLang="zh-CN" dirty="0"/>
              <a:t>setting:</a:t>
            </a:r>
          </a:p>
          <a:p>
            <a:pPr lvl="1"/>
            <a:r>
              <a:rPr lang="en-US" altLang="zh-CN" sz="2100" dirty="0"/>
              <a:t>/boot</a:t>
            </a:r>
            <a:r>
              <a:rPr lang="zh-CN" altLang="en-US" sz="2100" dirty="0"/>
              <a:t> </a:t>
            </a:r>
            <a:r>
              <a:rPr lang="en-US" altLang="zh-CN" sz="2100" dirty="0"/>
              <a:t>	500</a:t>
            </a:r>
            <a:r>
              <a:rPr lang="zh-CN" altLang="en-US" sz="2100" dirty="0"/>
              <a:t> </a:t>
            </a:r>
            <a:r>
              <a:rPr lang="en-US" altLang="zh-CN" sz="2100" dirty="0"/>
              <a:t>MB</a:t>
            </a:r>
          </a:p>
          <a:p>
            <a:pPr lvl="1"/>
            <a:r>
              <a:rPr lang="en-US" altLang="zh-CN" sz="2100" dirty="0"/>
              <a:t>/swap</a:t>
            </a:r>
            <a:r>
              <a:rPr lang="zh-CN" altLang="en-US" sz="2100" dirty="0"/>
              <a:t> </a:t>
            </a:r>
            <a:r>
              <a:rPr lang="en-US" altLang="zh-CN" sz="2100" dirty="0"/>
              <a:t>	2048</a:t>
            </a:r>
            <a:r>
              <a:rPr lang="zh-CN" altLang="en-US" sz="2100" dirty="0"/>
              <a:t> </a:t>
            </a:r>
            <a:r>
              <a:rPr lang="en-US" altLang="zh-CN" sz="2100" dirty="0"/>
              <a:t>MB</a:t>
            </a:r>
          </a:p>
          <a:p>
            <a:pPr lvl="1"/>
            <a:r>
              <a:rPr lang="en-US" altLang="zh-CN" sz="2100" dirty="0"/>
              <a:t>/</a:t>
            </a:r>
            <a:r>
              <a:rPr lang="zh-CN" altLang="en-US" sz="2100" dirty="0"/>
              <a:t> </a:t>
            </a:r>
            <a:r>
              <a:rPr lang="en-US" altLang="zh-CN" sz="2100" dirty="0"/>
              <a:t>		40</a:t>
            </a:r>
            <a:r>
              <a:rPr lang="zh-CN" altLang="en-US" sz="2100" dirty="0"/>
              <a:t> </a:t>
            </a:r>
            <a:r>
              <a:rPr lang="en-US" altLang="zh-CN" sz="2100" dirty="0"/>
              <a:t>GB</a:t>
            </a:r>
          </a:p>
          <a:p>
            <a:pPr lvl="1"/>
            <a:r>
              <a:rPr lang="en-US" altLang="zh-CN" sz="2100" dirty="0"/>
              <a:t>/home</a:t>
            </a:r>
            <a:r>
              <a:rPr lang="zh-CN" altLang="en-US" sz="2100" dirty="0"/>
              <a:t> </a:t>
            </a:r>
            <a:r>
              <a:rPr lang="en-US" altLang="zh-CN" sz="2100" dirty="0"/>
              <a:t>	60</a:t>
            </a:r>
            <a:r>
              <a:rPr lang="zh-CN" altLang="en-US" sz="2100" dirty="0"/>
              <a:t> </a:t>
            </a:r>
            <a:r>
              <a:rPr lang="en-US" altLang="zh-CN" sz="2100" dirty="0"/>
              <a:t>GB</a:t>
            </a:r>
          </a:p>
        </p:txBody>
      </p:sp>
    </p:spTree>
    <p:extLst>
      <p:ext uri="{BB962C8B-B14F-4D97-AF65-F5344CB8AC3E}">
        <p14:creationId xmlns:p14="http://schemas.microsoft.com/office/powerpoint/2010/main" val="656743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Installation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continue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account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password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>
                <a:solidFill>
                  <a:srgbClr val="FF0000"/>
                </a:solidFill>
              </a:rPr>
              <a:t>remember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it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for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future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use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Installation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going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automatically</a:t>
            </a:r>
            <a:r>
              <a:rPr lang="zh-CN" altLang="en-US" dirty="0"/>
              <a:t> </a:t>
            </a:r>
            <a:r>
              <a:rPr lang="en-US" altLang="zh-CN" dirty="0"/>
              <a:t>executed.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dirty="0"/>
          </a:p>
          <a:p>
            <a:r>
              <a:rPr lang="en-US" altLang="zh-CN" dirty="0"/>
              <a:t>Wait</a:t>
            </a:r>
            <a:r>
              <a:rPr lang="zh-CN" altLang="en-US" dirty="0"/>
              <a:t> </a:t>
            </a:r>
            <a:r>
              <a:rPr lang="en-US" altLang="zh-CN" dirty="0"/>
              <a:t>until</a:t>
            </a:r>
            <a:r>
              <a:rPr lang="zh-CN" altLang="en-US" dirty="0"/>
              <a:t> </a:t>
            </a:r>
            <a:r>
              <a:rPr lang="en-US" altLang="zh-CN" dirty="0"/>
              <a:t>completes!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75573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60225" y="2052595"/>
            <a:ext cx="4193993" cy="322086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Autofit/>
          </a:bodyPr>
          <a:lstStyle/>
          <a:p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java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5" y="2369049"/>
            <a:ext cx="2931223" cy="2587960"/>
          </a:xfrm>
        </p:spPr>
        <p:txBody>
          <a:bodyPr>
            <a:noAutofit/>
          </a:bodyPr>
          <a:lstStyle/>
          <a:p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Installation,</a:t>
            </a:r>
            <a:r>
              <a:rPr lang="zh-CN" altLang="en-US" dirty="0"/>
              <a:t> </a:t>
            </a:r>
            <a:r>
              <a:rPr lang="en-US" altLang="zh-CN" dirty="0"/>
              <a:t>restart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</a:p>
          <a:p>
            <a:r>
              <a:rPr lang="en-US" altLang="zh-CN" dirty="0"/>
              <a:t>Open</a:t>
            </a:r>
            <a:r>
              <a:rPr lang="zh-CN" altLang="en-US" dirty="0"/>
              <a:t> </a:t>
            </a:r>
            <a:r>
              <a:rPr lang="en-US" altLang="zh-CN" dirty="0"/>
              <a:t>terminal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following</a:t>
            </a:r>
            <a:r>
              <a:rPr lang="zh-CN" altLang="en-US" dirty="0"/>
              <a:t> </a:t>
            </a:r>
            <a:r>
              <a:rPr lang="en-US" altLang="zh-CN" dirty="0"/>
              <a:t>command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java</a:t>
            </a:r>
            <a:r>
              <a:rPr lang="zh-CN" altLang="en-US" dirty="0"/>
              <a:t> </a:t>
            </a:r>
            <a:r>
              <a:rPr lang="en-US" altLang="zh-CN" dirty="0"/>
              <a:t>version</a:t>
            </a:r>
          </a:p>
          <a:p>
            <a:pPr lvl="1"/>
            <a:r>
              <a:rPr lang="en-US" altLang="zh-CN" sz="2100" dirty="0"/>
              <a:t>python</a:t>
            </a:r>
            <a:r>
              <a:rPr lang="zh-CN" altLang="en-US" sz="2100" dirty="0"/>
              <a:t> </a:t>
            </a:r>
            <a:r>
              <a:rPr lang="en-US" altLang="zh-CN" sz="2100" dirty="0"/>
              <a:t>--version</a:t>
            </a:r>
            <a:r>
              <a:rPr lang="zh-CN" altLang="en-US" sz="2100" dirty="0"/>
              <a:t> </a:t>
            </a:r>
            <a:endParaRPr lang="en-US" altLang="zh-CN" sz="2100" dirty="0"/>
          </a:p>
          <a:p>
            <a:pPr lvl="1"/>
            <a:r>
              <a:rPr lang="en-US" altLang="zh-CN" sz="2100" dirty="0"/>
              <a:t>java --version</a:t>
            </a:r>
          </a:p>
        </p:txBody>
      </p:sp>
    </p:spTree>
    <p:extLst>
      <p:ext uri="{BB962C8B-B14F-4D97-AF65-F5344CB8AC3E}">
        <p14:creationId xmlns:p14="http://schemas.microsoft.com/office/powerpoint/2010/main" val="25318027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</p:spPr>
        <p:txBody>
          <a:bodyPr/>
          <a:lstStyle/>
          <a:p>
            <a:pPr eaLnBrk="1" hangingPunct="1"/>
            <a:r>
              <a:rPr lang="en-US" dirty="0"/>
              <a:t>Learning Outcomes</a:t>
            </a:r>
          </a:p>
        </p:txBody>
      </p:sp>
      <p:sp>
        <p:nvSpPr>
          <p:cNvPr id="143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hangingPunct="1">
              <a:buFont typeface="Arial" charset="0"/>
              <a:buNone/>
            </a:pPr>
            <a:r>
              <a:rPr lang="en-US" dirty="0"/>
              <a:t>Upon completion of this lesson, students will be able to:</a:t>
            </a:r>
          </a:p>
          <a:p>
            <a:pPr lvl="1" eaLnBrk="1" hangingPunct="1"/>
            <a:r>
              <a:rPr lang="en-US" dirty="0"/>
              <a:t>Install Virtual Machine on their computers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 INFO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 dirty="0"/>
              <a:t>Linux is well supported by almost all big data frameworks. </a:t>
            </a:r>
          </a:p>
          <a:p>
            <a:pPr algn="just"/>
            <a:r>
              <a:rPr lang="en-US" dirty="0"/>
              <a:t>Mac (Unix-like) is similar to Linux and should be fine for most frameworks.</a:t>
            </a:r>
          </a:p>
          <a:p>
            <a:pPr algn="just"/>
            <a:r>
              <a:rPr lang="en-US" dirty="0"/>
              <a:t>Windows is not well supported and may require extra effort to make it work.</a:t>
            </a:r>
          </a:p>
          <a:p>
            <a:r>
              <a:rPr lang="en-US" dirty="0"/>
              <a:t>However,  </a:t>
            </a:r>
            <a:r>
              <a:rPr lang="en-US" b="1" dirty="0"/>
              <a:t>building your virtual machine with Linux as your OS is highly recommended for all of you</a:t>
            </a:r>
            <a:r>
              <a:rPr lang="en-US" dirty="0"/>
              <a:t>. </a:t>
            </a:r>
          </a:p>
          <a:p>
            <a:r>
              <a:rPr lang="en-US" dirty="0">
                <a:solidFill>
                  <a:srgbClr val="FF0000"/>
                </a:solidFill>
              </a:rPr>
              <a:t>Never try to run codes on windows in this course.  It is not fully compatible and hard to debug!</a:t>
            </a:r>
          </a:p>
        </p:txBody>
      </p:sp>
    </p:spTree>
    <p:extLst>
      <p:ext uri="{BB962C8B-B14F-4D97-AF65-F5344CB8AC3E}">
        <p14:creationId xmlns:p14="http://schemas.microsoft.com/office/powerpoint/2010/main" val="16298950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Installation of VIRTUAL Machine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FF0000"/>
                </a:solidFill>
              </a:rPr>
              <a:t>Please always test your code on your machine before try to submit and run it on a server.</a:t>
            </a:r>
          </a:p>
          <a:p>
            <a:r>
              <a:rPr lang="en-US" dirty="0"/>
              <a:t>The Server might shut down due to unexpected accidents. Running code on your own machine alleviates the effort of debugging. </a:t>
            </a:r>
          </a:p>
          <a:p>
            <a:r>
              <a:rPr lang="en-US" dirty="0"/>
              <a:t>Make sure your machine meet following requirements:</a:t>
            </a:r>
          </a:p>
          <a:p>
            <a:pPr lvl="1"/>
            <a:r>
              <a:rPr lang="en-US" dirty="0"/>
              <a:t>&gt;=4G RAM (GUI-supported Linux only) </a:t>
            </a:r>
          </a:p>
          <a:p>
            <a:pPr lvl="1"/>
            <a:r>
              <a:rPr lang="en-US" dirty="0"/>
              <a:t>&gt;=2G RAM (for command-line Linux only)</a:t>
            </a:r>
          </a:p>
          <a:p>
            <a:pPr lvl="1"/>
            <a:r>
              <a:rPr lang="en-US" dirty="0"/>
              <a:t>&gt;=8G RAM is highly recommended for running big data framework without significant delay</a:t>
            </a:r>
          </a:p>
        </p:txBody>
      </p:sp>
    </p:spTree>
    <p:extLst>
      <p:ext uri="{BB962C8B-B14F-4D97-AF65-F5344CB8AC3E}">
        <p14:creationId xmlns:p14="http://schemas.microsoft.com/office/powerpoint/2010/main" val="3842294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Linux info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 this course, we choose Ubuntu as desired Linux distribution. </a:t>
            </a:r>
          </a:p>
          <a:p>
            <a:r>
              <a:rPr lang="en-US" dirty="0"/>
              <a:t>If you are familiar with Linux, CentOS is also a good choice.</a:t>
            </a:r>
          </a:p>
          <a:p>
            <a:r>
              <a:rPr lang="en-US" dirty="0"/>
              <a:t>Linux info:</a:t>
            </a:r>
          </a:p>
          <a:p>
            <a:pPr lvl="1"/>
            <a:r>
              <a:rPr lang="pl-PL" dirty="0" err="1"/>
              <a:t>Ubuntu</a:t>
            </a:r>
            <a:r>
              <a:rPr lang="pl-PL" dirty="0"/>
              <a:t> 16.04.3 LTS</a:t>
            </a:r>
          </a:p>
          <a:p>
            <a:pPr lvl="1"/>
            <a:r>
              <a:rPr lang="pl-PL" dirty="0">
                <a:hlinkClick r:id="rId2"/>
              </a:rPr>
              <a:t>https://www.ubuntu.com/download/desktop</a:t>
            </a:r>
            <a:r>
              <a:rPr lang="pl-PL" dirty="0"/>
              <a:t> </a:t>
            </a:r>
          </a:p>
          <a:p>
            <a:pPr lvl="1"/>
            <a:r>
              <a:rPr lang="pl-PL" dirty="0"/>
              <a:t>C</a:t>
            </a:r>
            <a:r>
              <a:rPr lang="en-US" dirty="0"/>
              <a:t>lick above </a:t>
            </a:r>
            <a:r>
              <a:rPr lang="en-US" dirty="0" err="1"/>
              <a:t>url</a:t>
            </a:r>
            <a:r>
              <a:rPr lang="en-US" dirty="0"/>
              <a:t> and click on download to download Ubuntu disk image</a:t>
            </a:r>
          </a:p>
          <a:p>
            <a:r>
              <a:rPr lang="en-US" dirty="0" err="1"/>
              <a:t>VirtualBox</a:t>
            </a:r>
            <a:r>
              <a:rPr lang="en-US" dirty="0"/>
              <a:t> </a:t>
            </a:r>
          </a:p>
          <a:p>
            <a:pPr lvl="1"/>
            <a:r>
              <a:rPr lang="en-US" dirty="0">
                <a:hlinkClick r:id="rId3"/>
              </a:rPr>
              <a:t>https://www.virtualbox.org/wiki/Downloads</a:t>
            </a:r>
            <a:endParaRPr lang="en-US" dirty="0"/>
          </a:p>
          <a:p>
            <a:pPr lvl="1"/>
            <a:r>
              <a:rPr lang="en-US" dirty="0"/>
              <a:t>Click above </a:t>
            </a:r>
            <a:r>
              <a:rPr lang="en-US" dirty="0" err="1"/>
              <a:t>url</a:t>
            </a:r>
            <a:r>
              <a:rPr lang="en-US" dirty="0"/>
              <a:t> to download </a:t>
            </a:r>
            <a:r>
              <a:rPr lang="en-US" dirty="0" err="1"/>
              <a:t>VirtualBox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0470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70778" y="1581972"/>
            <a:ext cx="3900694" cy="33750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5" y="1188509"/>
            <a:ext cx="2647618" cy="786926"/>
          </a:xfrm>
        </p:spPr>
        <p:txBody>
          <a:bodyPr vert="horz" wrap="square" lIns="68580" tIns="34290" rIns="68580" bIns="34290" numCol="1" rtlCol="0" anchor="t" anchorCtr="0" compatLnSpc="1">
            <a:prstTxWarp prst="textNoShape">
              <a:avLst/>
            </a:prstTxWarp>
            <a:normAutofit/>
          </a:bodyPr>
          <a:lstStyle/>
          <a:p>
            <a:r>
              <a:rPr lang="en-US" dirty="0"/>
              <a:t>VIRTUALBOX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88685" y="2369049"/>
            <a:ext cx="3414304" cy="2587960"/>
          </a:xfrm>
          <a:prstGeom prst="rect">
            <a:avLst/>
          </a:prstGeom>
        </p:spPr>
        <p:txBody>
          <a:bodyPr vert="horz" lIns="68580" tIns="34290" rIns="68580" bIns="34290" rtlCol="0" anchor="t">
            <a:noAutofit/>
          </a:bodyPr>
          <a:lstStyle/>
          <a:p>
            <a:pPr indent="-171450" defTabSz="685800">
              <a:lnSpc>
                <a:spcPct val="120000"/>
              </a:lnSpc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100" dirty="0">
                <a:latin typeface="+mn-lt"/>
              </a:rPr>
              <a:t>Click on url corresponding to your operating system</a:t>
            </a:r>
          </a:p>
          <a:p>
            <a:pPr indent="-171450" defTabSz="685800">
              <a:lnSpc>
                <a:spcPct val="120000"/>
              </a:lnSpc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100" dirty="0">
                <a:latin typeface="+mn-lt"/>
              </a:rPr>
              <a:t>We take mac os as example</a:t>
            </a:r>
          </a:p>
          <a:p>
            <a:pPr indent="-171450" defTabSz="685800">
              <a:lnSpc>
                <a:spcPct val="120000"/>
              </a:lnSpc>
              <a:spcAft>
                <a:spcPts val="45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100" dirty="0">
                <a:latin typeface="+mn-lt"/>
              </a:rPr>
              <a:t>Double click on </a:t>
            </a:r>
            <a:r>
              <a:rPr lang="en-US" sz="2100" dirty="0">
                <a:latin typeface="+mn-lt"/>
                <a:hlinkClick r:id="rId4"/>
              </a:rPr>
              <a:t>VirtualBox-5.1.26-117224-OSX.dmg</a:t>
            </a:r>
            <a:r>
              <a:rPr lang="en-US" sz="2100" dirty="0">
                <a:latin typeface="+mn-lt"/>
              </a:rPr>
              <a:t> to install</a:t>
            </a:r>
          </a:p>
        </p:txBody>
      </p:sp>
    </p:spTree>
    <p:extLst>
      <p:ext uri="{BB962C8B-B14F-4D97-AF65-F5344CB8AC3E}">
        <p14:creationId xmlns:p14="http://schemas.microsoft.com/office/powerpoint/2010/main" val="2842945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0445" y="1797302"/>
            <a:ext cx="4055970" cy="33095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960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dirty="0"/>
              <a:t>Installation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dirty="0"/>
              <a:t>Open </a:t>
            </a:r>
            <a:r>
              <a:rPr lang="en-US" dirty="0" err="1"/>
              <a:t>VirtualBox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0155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" b="-3"/>
          <a:stretch/>
        </p:blipFill>
        <p:spPr>
          <a:xfrm>
            <a:off x="4570445" y="1694509"/>
            <a:ext cx="3969706" cy="3262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dirty="0"/>
              <a:t>Installation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2644892" cy="2587960"/>
          </a:xfrm>
        </p:spPr>
        <p:txBody>
          <a:bodyPr>
            <a:normAutofit/>
          </a:bodyPr>
          <a:lstStyle/>
          <a:p>
            <a:r>
              <a:rPr lang="en-US" altLang="zh-CN" dirty="0"/>
              <a:t>Click on 	</a:t>
            </a:r>
          </a:p>
          <a:p>
            <a:endParaRPr lang="en-US" dirty="0"/>
          </a:p>
          <a:p>
            <a:r>
              <a:rPr lang="en-US" dirty="0"/>
              <a:t>Enter Ubuntu </a:t>
            </a:r>
          </a:p>
          <a:p>
            <a:endParaRPr lang="en-US" dirty="0"/>
          </a:p>
          <a:p>
            <a:r>
              <a:rPr lang="en-US" dirty="0"/>
              <a:t>Click on Continue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25394" y="2369049"/>
            <a:ext cx="371475" cy="58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043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01766" y="2104161"/>
            <a:ext cx="3917947" cy="30371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686" y="1067178"/>
            <a:ext cx="2647618" cy="786926"/>
          </a:xfrm>
        </p:spPr>
        <p:txBody>
          <a:bodyPr>
            <a:normAutofit/>
          </a:bodyPr>
          <a:lstStyle/>
          <a:p>
            <a:r>
              <a:rPr lang="en-US" dirty="0"/>
              <a:t>Installation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088686" y="2369049"/>
            <a:ext cx="3190016" cy="2587960"/>
          </a:xfrm>
        </p:spPr>
        <p:txBody>
          <a:bodyPr>
            <a:noAutofit/>
          </a:bodyPr>
          <a:lstStyle/>
          <a:p>
            <a:r>
              <a:rPr lang="en-US" dirty="0"/>
              <a:t>Set memory size to be either 4096 or 8192 MB </a:t>
            </a:r>
          </a:p>
          <a:p>
            <a:r>
              <a:rPr lang="en-US" dirty="0"/>
              <a:t>Here we choose 8192 MB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performance.</a:t>
            </a:r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continue</a:t>
            </a:r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create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virtual</a:t>
            </a:r>
            <a:r>
              <a:rPr lang="zh-CN" altLang="en-US" dirty="0"/>
              <a:t> </a:t>
            </a:r>
            <a:r>
              <a:rPr lang="en-US" altLang="zh-CN" dirty="0"/>
              <a:t>hard</a:t>
            </a:r>
            <a:r>
              <a:rPr lang="zh-CN" altLang="en-US" dirty="0"/>
              <a:t> </a:t>
            </a:r>
            <a:r>
              <a:rPr lang="en-US" altLang="zh-CN" dirty="0"/>
              <a:t>disk</a:t>
            </a:r>
          </a:p>
          <a:p>
            <a:r>
              <a:rPr lang="en-US" altLang="zh-CN" dirty="0"/>
              <a:t>Click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continue,</a:t>
            </a:r>
            <a:r>
              <a:rPr lang="zh-CN" altLang="en-US" dirty="0"/>
              <a:t> </a:t>
            </a:r>
            <a:r>
              <a:rPr lang="en-US" altLang="zh-CN" dirty="0"/>
              <a:t>continue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598115"/>
      </p:ext>
    </p:extLst>
  </p:cSld>
  <p:clrMapOvr>
    <a:masterClrMapping/>
  </p:clrMapOvr>
</p:sld>
</file>

<file path=ppt/theme/theme1.xml><?xml version="1.0" encoding="utf-8"?>
<a:theme xmlns:a="http://schemas.openxmlformats.org/drawingml/2006/main" name="PP_C5Modules_CC_License_standar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P_C5Modules_CC_License_standard" id="{F0FA9D47-06A1-4F86-A3DE-945BA88B3B0E}" vid="{A7340899-09C2-4C21-8394-A4D30A56A33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C5 Modules</Template>
  <TotalTime>2158</TotalTime>
  <Words>488</Words>
  <Application>Microsoft Macintosh PowerPoint</Application>
  <PresentationFormat>On-screen Show (4:3)</PresentationFormat>
  <Paragraphs>97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宋体</vt:lpstr>
      <vt:lpstr>Arial</vt:lpstr>
      <vt:lpstr>Calibri</vt:lpstr>
      <vt:lpstr>Calibri Light</vt:lpstr>
      <vt:lpstr>PP_C5Modules_CC_License_standard</vt:lpstr>
      <vt:lpstr>  Virtual Machine </vt:lpstr>
      <vt:lpstr>Learning Outcomes</vt:lpstr>
      <vt:lpstr>OS INFO</vt:lpstr>
      <vt:lpstr>Installation of VIRTUAL Machine</vt:lpstr>
      <vt:lpstr>Linux info</vt:lpstr>
      <vt:lpstr>VIRTUALBOX</vt:lpstr>
      <vt:lpstr>Installation</vt:lpstr>
      <vt:lpstr>Installation</vt:lpstr>
      <vt:lpstr>Installation</vt:lpstr>
      <vt:lpstr>Installation</vt:lpstr>
      <vt:lpstr>Installation</vt:lpstr>
      <vt:lpstr>Installation</vt:lpstr>
      <vt:lpstr>Installation</vt:lpstr>
      <vt:lpstr>Installation</vt:lpstr>
      <vt:lpstr>Installation</vt:lpstr>
      <vt:lpstr>Installation </vt:lpstr>
      <vt:lpstr>Installation</vt:lpstr>
      <vt:lpstr>Check python and java</vt:lpstr>
    </vt:vector>
  </TitlesOfParts>
  <Company>University of California at Davis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Bishop</dc:creator>
  <cp:lastModifiedBy>Microsoft Office User</cp:lastModifiedBy>
  <cp:revision>197</cp:revision>
  <cp:lastPrinted>2016-07-18T16:40:10Z</cp:lastPrinted>
  <dcterms:created xsi:type="dcterms:W3CDTF">2016-07-03T20:12:42Z</dcterms:created>
  <dcterms:modified xsi:type="dcterms:W3CDTF">2019-01-10T19:29:53Z</dcterms:modified>
</cp:coreProperties>
</file>